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5" r:id="rId8"/>
    <p:sldId id="266" r:id="rId9"/>
    <p:sldId id="267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94"/>
    <p:restoredTop sz="94674"/>
  </p:normalViewPr>
  <p:slideViewPr>
    <p:cSldViewPr snapToGrid="0">
      <p:cViewPr varScale="1">
        <p:scale>
          <a:sx n="110" d="100"/>
          <a:sy n="110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8B0F11A-CBF0-45D8-B8F0-90DCA3B670FF}" type="datetimeFigureOut">
              <a:rPr lang="en-US" smtClean="0"/>
              <a:t>06-Dec-18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F0C1E6A-9006-4E16-9C0D-5A04ADE2C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1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F11A-CBF0-45D8-B8F0-90DCA3B670FF}" type="datetimeFigureOut">
              <a:rPr lang="en-US" smtClean="0"/>
              <a:t>06-Dec-18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1E6A-9006-4E16-9C0D-5A04ADE2C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0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F11A-CBF0-45D8-B8F0-90DCA3B670FF}" type="datetimeFigureOut">
              <a:rPr lang="en-US" smtClean="0"/>
              <a:t>06-Dec-18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1E6A-9006-4E16-9C0D-5A04ADE2C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41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F11A-CBF0-45D8-B8F0-90DCA3B670FF}" type="datetimeFigureOut">
              <a:rPr lang="en-US" smtClean="0"/>
              <a:t>06-Dec-18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1E6A-9006-4E16-9C0D-5A04ADE2C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54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F11A-CBF0-45D8-B8F0-90DCA3B670FF}" type="datetimeFigureOut">
              <a:rPr lang="en-US" smtClean="0"/>
              <a:t>06-Dec-18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1E6A-9006-4E16-9C0D-5A04ADE2C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65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F11A-CBF0-45D8-B8F0-90DCA3B670FF}" type="datetimeFigureOut">
              <a:rPr lang="en-US" smtClean="0"/>
              <a:t>06-Dec-18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1E6A-9006-4E16-9C0D-5A04ADE2C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75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F11A-CBF0-45D8-B8F0-90DCA3B670FF}" type="datetimeFigureOut">
              <a:rPr lang="en-US" smtClean="0"/>
              <a:t>06-Dec-18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1E6A-9006-4E16-9C0D-5A04ADE2C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00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8B0F11A-CBF0-45D8-B8F0-90DCA3B670FF}" type="datetimeFigureOut">
              <a:rPr lang="en-US" smtClean="0"/>
              <a:t>06-Dec-18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1E6A-9006-4E16-9C0D-5A04ADE2C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31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8B0F11A-CBF0-45D8-B8F0-90DCA3B670FF}" type="datetimeFigureOut">
              <a:rPr lang="en-US" smtClean="0"/>
              <a:t>06-Dec-18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1E6A-9006-4E16-9C0D-5A04ADE2C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31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F11A-CBF0-45D8-B8F0-90DCA3B670FF}" type="datetimeFigureOut">
              <a:rPr lang="en-US" smtClean="0"/>
              <a:t>06-Dec-18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1E6A-9006-4E16-9C0D-5A04ADE2C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30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F11A-CBF0-45D8-B8F0-90DCA3B670FF}" type="datetimeFigureOut">
              <a:rPr lang="en-US" smtClean="0"/>
              <a:t>06-Dec-18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1E6A-9006-4E16-9C0D-5A04ADE2C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70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F11A-CBF0-45D8-B8F0-90DCA3B670FF}" type="datetimeFigureOut">
              <a:rPr lang="en-US" smtClean="0"/>
              <a:t>06-Dec-18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1E6A-9006-4E16-9C0D-5A04ADE2C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F11A-CBF0-45D8-B8F0-90DCA3B670FF}" type="datetimeFigureOut">
              <a:rPr lang="en-US" smtClean="0"/>
              <a:t>06-Dec-18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1E6A-9006-4E16-9C0D-5A04ADE2C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5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F11A-CBF0-45D8-B8F0-90DCA3B670FF}" type="datetimeFigureOut">
              <a:rPr lang="en-US" smtClean="0"/>
              <a:t>06-Dec-18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1E6A-9006-4E16-9C0D-5A04ADE2C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63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F11A-CBF0-45D8-B8F0-90DCA3B670FF}" type="datetimeFigureOut">
              <a:rPr lang="en-US" smtClean="0"/>
              <a:t>06-Dec-18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1E6A-9006-4E16-9C0D-5A04ADE2C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35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F11A-CBF0-45D8-B8F0-90DCA3B670FF}" type="datetimeFigureOut">
              <a:rPr lang="en-US" smtClean="0"/>
              <a:t>06-Dec-18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1E6A-9006-4E16-9C0D-5A04ADE2C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51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F11A-CBF0-45D8-B8F0-90DCA3B670FF}" type="datetimeFigureOut">
              <a:rPr lang="en-US" smtClean="0"/>
              <a:t>06-Dec-18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1E6A-9006-4E16-9C0D-5A04ADE2C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7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8B0F11A-CBF0-45D8-B8F0-90DCA3B670FF}" type="datetimeFigureOut">
              <a:rPr lang="en-US" smtClean="0"/>
              <a:t>06-Dec-18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F0C1E6A-9006-4E16-9C0D-5A04ADE2C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8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0831" y="2975803"/>
            <a:ext cx="9790980" cy="949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dirty="0" smtClean="0">
                <a:solidFill>
                  <a:srgbClr val="7030A0"/>
                </a:solidFill>
              </a:rPr>
              <a:t>Tagline...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9392" y="1001465"/>
            <a:ext cx="77641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Name...</a:t>
            </a:r>
          </a:p>
        </p:txBody>
      </p:sp>
    </p:spTree>
    <p:extLst>
      <p:ext uri="{BB962C8B-B14F-4D97-AF65-F5344CB8AC3E}">
        <p14:creationId xmlns:p14="http://schemas.microsoft.com/office/powerpoint/2010/main" val="128690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73138"/>
            <a:ext cx="8761413" cy="708025"/>
          </a:xfrm>
        </p:spPr>
        <p:txBody>
          <a:bodyPr/>
          <a:lstStyle/>
          <a:p>
            <a:r>
              <a:rPr lang="en-US" dirty="0"/>
              <a:t>              </a:t>
            </a:r>
          </a:p>
        </p:txBody>
      </p:sp>
      <p:pic>
        <p:nvPicPr>
          <p:cNvPr id="5" name="Picture 2" descr="Image result for thank you by phon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379"/>
            <a:ext cx="12161689" cy="652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8780663" y="6256422"/>
            <a:ext cx="3347168" cy="52938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11230360" y="6173162"/>
            <a:ext cx="914400" cy="612648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0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                Team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1138" y="2991918"/>
            <a:ext cx="8825659" cy="34163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……………………….</a:t>
            </a:r>
            <a:r>
              <a:rPr lang="en-US" sz="2800" dirty="0"/>
              <a:t>   </a:t>
            </a:r>
          </a:p>
          <a:p>
            <a:pPr>
              <a:defRPr/>
            </a:pPr>
            <a:r>
              <a:rPr lang="en-US" sz="2800" dirty="0" smtClean="0"/>
              <a:t>……………………….</a:t>
            </a:r>
            <a:endParaRPr lang="en-US" sz="2800" dirty="0"/>
          </a:p>
          <a:p>
            <a:pPr>
              <a:defRPr/>
            </a:pPr>
            <a:r>
              <a:rPr lang="en-US" sz="2800" dirty="0" smtClean="0"/>
              <a:t>……………………….</a:t>
            </a:r>
            <a:r>
              <a:rPr lang="en-US" dirty="0"/>
              <a:t>             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08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            About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This project is about getting all the events that take place near by user in a city. By using this app user can choose their favorite events and also can get notification. This app contain every single information about events such as category, location ,poster and so on.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112" y="2603500"/>
            <a:ext cx="5437889" cy="4172684"/>
          </a:xfrm>
        </p:spPr>
      </p:pic>
    </p:spTree>
    <p:extLst>
      <p:ext uri="{BB962C8B-B14F-4D97-AF65-F5344CB8AC3E}">
        <p14:creationId xmlns:p14="http://schemas.microsoft.com/office/powerpoint/2010/main" val="38765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                  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7922" y="2577621"/>
            <a:ext cx="5546975" cy="341630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 dirty="0" smtClean="0"/>
              <a:t>It’s </a:t>
            </a:r>
            <a:r>
              <a:rPr lang="en-US" sz="2400" dirty="0"/>
              <a:t>vision is to make people more aware about events happening near by them. Everyone isn’t know about the events around the country but this apps will notify them within a moment in a easy way.</a:t>
            </a:r>
          </a:p>
          <a:p>
            <a:pPr marL="0" indent="0">
              <a:buNone/>
              <a:defRPr/>
            </a:pPr>
            <a:endParaRPr lang="en-US" sz="24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27DAD115-0E9E-E44A-8B11-B8138D5AF1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282" y="2356920"/>
            <a:ext cx="1920713" cy="3550720"/>
          </a:xfrm>
        </p:spPr>
      </p:pic>
    </p:spTree>
    <p:extLst>
      <p:ext uri="{BB962C8B-B14F-4D97-AF65-F5344CB8AC3E}">
        <p14:creationId xmlns:p14="http://schemas.microsoft.com/office/powerpoint/2010/main" val="158242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To provide all types of event.</a:t>
            </a:r>
          </a:p>
          <a:p>
            <a:pPr lvl="0"/>
            <a:r>
              <a:rPr lang="en-US" sz="2400" dirty="0"/>
              <a:t>To help user attend those event.</a:t>
            </a:r>
          </a:p>
          <a:p>
            <a:pPr lvl="0"/>
            <a:r>
              <a:rPr lang="en-US" sz="2400" dirty="0"/>
              <a:t>To easily promote an event.</a:t>
            </a:r>
          </a:p>
          <a:p>
            <a:pPr lvl="0"/>
            <a:r>
              <a:rPr lang="en-US" sz="2400" dirty="0"/>
              <a:t>To gather information related to the event.</a:t>
            </a:r>
          </a:p>
          <a:p>
            <a:pPr lvl="0"/>
            <a:r>
              <a:rPr lang="en-US" sz="2400" dirty="0"/>
              <a:t>To  get notified about every events.</a:t>
            </a:r>
          </a:p>
          <a:p>
            <a:pPr lvl="0"/>
            <a:r>
              <a:rPr lang="en-US" sz="2400" dirty="0"/>
              <a:t>To reduce fake events.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110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</a:t>
            </a:r>
            <a:r>
              <a:rPr lang="en-US" sz="4000" dirty="0"/>
              <a:t>Advantage for 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sz="2400" dirty="0"/>
              <a:t>Secure from fake events</a:t>
            </a:r>
          </a:p>
          <a:p>
            <a:pPr lvl="0"/>
            <a:r>
              <a:rPr lang="en-US" sz="2400" dirty="0"/>
              <a:t>No chance of being fraud by anyone.</a:t>
            </a:r>
          </a:p>
          <a:p>
            <a:r>
              <a:rPr lang="en-US" sz="2400" dirty="0"/>
              <a:t>It create new ideas for more new events.</a:t>
            </a:r>
          </a:p>
          <a:p>
            <a:r>
              <a:rPr lang="en-US" sz="2400" dirty="0"/>
              <a:t>Using minimum time and get maximum knowledge.</a:t>
            </a:r>
          </a:p>
          <a:p>
            <a:pPr mar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u="none" strike="noStrike" dirty="0">
              <a:effectLst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08713" y="2772077"/>
            <a:ext cx="5567070" cy="324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38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B81BDD-A5F2-D942-85A8-E24C3839C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4BFE0B31-B4F0-514C-ACE7-A7F11414E9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833" y="2580448"/>
            <a:ext cx="3693654" cy="3416300"/>
          </a:xfrm>
        </p:spPr>
      </p:pic>
    </p:spTree>
    <p:extLst>
      <p:ext uri="{BB962C8B-B14F-4D97-AF65-F5344CB8AC3E}">
        <p14:creationId xmlns:p14="http://schemas.microsoft.com/office/powerpoint/2010/main" val="3114943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B81BDD-A5F2-D942-85A8-E24C3839C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Problem/Solution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762794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What is the </a:t>
            </a:r>
            <a:r>
              <a:rPr lang="en-US" b="1" dirty="0"/>
              <a:t>problem</a:t>
            </a:r>
            <a:r>
              <a:rPr lang="en-US" dirty="0"/>
              <a:t> you are trying to </a:t>
            </a:r>
            <a:r>
              <a:rPr lang="en-US" dirty="0" smtClean="0"/>
              <a:t>solve?</a:t>
            </a:r>
          </a:p>
          <a:p>
            <a:pPr lvl="1" fontAlgn="base">
              <a:buFont typeface="Wingdings" pitchFamily="2" charset="2"/>
              <a:buChar char="§"/>
            </a:pPr>
            <a:r>
              <a:rPr lang="en-US" dirty="0" smtClean="0"/>
              <a:t>.</a:t>
            </a:r>
          </a:p>
          <a:p>
            <a:pPr lvl="1" fontAlgn="base">
              <a:buFont typeface="Wingdings" pitchFamily="2" charset="2"/>
              <a:buChar char="§"/>
            </a:pPr>
            <a:r>
              <a:rPr lang="en-US" dirty="0" smtClean="0"/>
              <a:t>.</a:t>
            </a:r>
          </a:p>
          <a:p>
            <a:pPr fontAlgn="base"/>
            <a:r>
              <a:rPr lang="en-US" dirty="0" smtClean="0"/>
              <a:t>What </a:t>
            </a:r>
            <a:r>
              <a:rPr lang="en-US" b="1" dirty="0"/>
              <a:t>impact</a:t>
            </a:r>
            <a:r>
              <a:rPr lang="en-US" dirty="0"/>
              <a:t> does this project have on society</a:t>
            </a:r>
            <a:r>
              <a:rPr lang="en-US" dirty="0" smtClean="0"/>
              <a:t>?</a:t>
            </a:r>
          </a:p>
          <a:p>
            <a:pPr lvl="1" fontAlgn="base">
              <a:buFont typeface="Wingdings" pitchFamily="2" charset="2"/>
              <a:buChar char="§"/>
            </a:pPr>
            <a:r>
              <a:rPr lang="en-US" dirty="0"/>
              <a:t>.</a:t>
            </a:r>
          </a:p>
          <a:p>
            <a:pPr lvl="1" fontAlgn="base">
              <a:buFont typeface="Wingdings" pitchFamily="2" charset="2"/>
              <a:buChar char="§"/>
            </a:pPr>
            <a:r>
              <a:rPr lang="en-US" dirty="0"/>
              <a:t>.</a:t>
            </a:r>
          </a:p>
          <a:p>
            <a:r>
              <a:rPr lang="en-US" dirty="0" smtClean="0"/>
              <a:t>What </a:t>
            </a:r>
            <a:r>
              <a:rPr lang="en-US" dirty="0"/>
              <a:t>is your </a:t>
            </a:r>
            <a:r>
              <a:rPr lang="en-US" b="1" dirty="0"/>
              <a:t>solution</a:t>
            </a:r>
            <a:r>
              <a:rPr lang="en-US" dirty="0"/>
              <a:t> to the problem</a:t>
            </a:r>
            <a:r>
              <a:rPr lang="en-US" dirty="0" smtClean="0"/>
              <a:t>?</a:t>
            </a:r>
          </a:p>
          <a:p>
            <a:pPr lvl="1" fontAlgn="base">
              <a:buFont typeface="Wingdings" pitchFamily="2" charset="2"/>
              <a:buChar char="§"/>
            </a:pPr>
            <a:r>
              <a:rPr lang="en-US" dirty="0"/>
              <a:t>.</a:t>
            </a:r>
          </a:p>
          <a:p>
            <a:pPr lvl="1" fontAlgn="base">
              <a:buFont typeface="Wingdings" pitchFamily="2" charset="2"/>
              <a:buChar char="§"/>
            </a:pP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112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B81BDD-A5F2-D942-85A8-E24C3839C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Planning &amp; Implementation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54954" y="2376923"/>
            <a:ext cx="8825659" cy="4323282"/>
          </a:xfrm>
        </p:spPr>
        <p:txBody>
          <a:bodyPr/>
          <a:lstStyle/>
          <a:p>
            <a:pPr fontAlgn="base"/>
            <a:r>
              <a:rPr lang="en-US" dirty="0"/>
              <a:t>Market </a:t>
            </a:r>
            <a:r>
              <a:rPr lang="en-US" dirty="0" smtClean="0"/>
              <a:t>Size.</a:t>
            </a:r>
          </a:p>
          <a:p>
            <a:pPr lvl="1" fontAlgn="base">
              <a:buFont typeface="Wingdings" pitchFamily="2" charset="2"/>
              <a:buChar char="§"/>
            </a:pPr>
            <a:r>
              <a:rPr lang="en-US" dirty="0"/>
              <a:t>.</a:t>
            </a:r>
          </a:p>
          <a:p>
            <a:pPr lvl="1" fontAlgn="base">
              <a:buFont typeface="Wingdings" pitchFamily="2" charset="2"/>
              <a:buChar char="§"/>
            </a:pPr>
            <a:r>
              <a:rPr lang="en-US" dirty="0"/>
              <a:t>.</a:t>
            </a:r>
          </a:p>
          <a:p>
            <a:pPr fontAlgn="base"/>
            <a:r>
              <a:rPr lang="en-US" dirty="0" smtClean="0"/>
              <a:t>Budget </a:t>
            </a:r>
            <a:r>
              <a:rPr lang="en-US" dirty="0"/>
              <a:t>&amp; Financial </a:t>
            </a:r>
            <a:r>
              <a:rPr lang="en-US" dirty="0" smtClean="0"/>
              <a:t>Plan.</a:t>
            </a:r>
            <a:endParaRPr lang="en-US" dirty="0"/>
          </a:p>
          <a:p>
            <a:pPr lvl="1" fontAlgn="base">
              <a:buFont typeface="Wingdings" pitchFamily="2" charset="2"/>
              <a:buChar char="§"/>
            </a:pPr>
            <a:r>
              <a:rPr lang="en-US" dirty="0"/>
              <a:t>.</a:t>
            </a:r>
          </a:p>
          <a:p>
            <a:pPr lvl="1" fontAlgn="base">
              <a:buFont typeface="Wingdings" pitchFamily="2" charset="2"/>
              <a:buChar char="§"/>
            </a:pPr>
            <a:r>
              <a:rPr lang="en-US" dirty="0"/>
              <a:t>.</a:t>
            </a:r>
          </a:p>
          <a:p>
            <a:pPr fontAlgn="base"/>
            <a:r>
              <a:rPr lang="en-US" dirty="0" smtClean="0"/>
              <a:t>Technology Use.</a:t>
            </a:r>
            <a:endParaRPr lang="en-US" dirty="0"/>
          </a:p>
          <a:p>
            <a:pPr lvl="1" fontAlgn="base">
              <a:buFont typeface="Wingdings" pitchFamily="2" charset="2"/>
              <a:buChar char="§"/>
            </a:pPr>
            <a:r>
              <a:rPr lang="en-US" dirty="0" smtClean="0"/>
              <a:t>.</a:t>
            </a:r>
          </a:p>
          <a:p>
            <a:pPr lvl="1" fontAlgn="base">
              <a:buFont typeface="Wingdings" pitchFamily="2" charset="2"/>
              <a:buChar char="§"/>
            </a:pPr>
            <a:r>
              <a:rPr lang="en-US" dirty="0"/>
              <a:t>.</a:t>
            </a:r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3021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</TotalTime>
  <Words>235</Words>
  <Application>Microsoft Office PowerPoint</Application>
  <PresentationFormat>Custom</PresentationFormat>
  <Paragraphs>44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Ion Boardroom</vt:lpstr>
      <vt:lpstr>PowerPoint Presentation</vt:lpstr>
      <vt:lpstr>                Team members</vt:lpstr>
      <vt:lpstr>            About project</vt:lpstr>
      <vt:lpstr>                   vision</vt:lpstr>
      <vt:lpstr>           Objectives</vt:lpstr>
      <vt:lpstr>     Advantage for society</vt:lpstr>
      <vt:lpstr>Design</vt:lpstr>
      <vt:lpstr>Problem/Solution</vt:lpstr>
      <vt:lpstr>Planning &amp; Implementation</vt:lpstr>
      <vt:lpstr>            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Reyed Mia</cp:lastModifiedBy>
  <cp:revision>30</cp:revision>
  <dcterms:created xsi:type="dcterms:W3CDTF">2018-03-29T07:47:03Z</dcterms:created>
  <dcterms:modified xsi:type="dcterms:W3CDTF">2018-12-06T06:47:53Z</dcterms:modified>
</cp:coreProperties>
</file>